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9" d="100"/>
          <a:sy n="129" d="100"/>
        </p:scale>
        <p:origin x="-166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4884279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101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апреля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11 апреля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1051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latin typeface="Times New Roman"/>
              </a:rPr>
              <a:t>П</a:t>
            </a:r>
            <a:r>
              <a:rPr lang="kk-KZ" sz="1200" dirty="0">
                <a:latin typeface="Times New Roman"/>
                <a:ea typeface="Calibri"/>
              </a:rPr>
              <a:t>еременная облачность</a:t>
            </a:r>
            <a:r>
              <a:rPr lang="ru-RU" sz="1200" dirty="0" smtClean="0">
                <a:latin typeface="Times New Roman"/>
                <a:ea typeface="Calibri"/>
              </a:rPr>
              <a:t>, без осадков</a:t>
            </a:r>
            <a:r>
              <a:rPr lang="kk-KZ" sz="1200" dirty="0" smtClean="0">
                <a:latin typeface="Times New Roman"/>
                <a:ea typeface="Calibri"/>
              </a:rPr>
              <a:t>. </a:t>
            </a:r>
            <a:r>
              <a:rPr lang="ru-RU" sz="1200" dirty="0" smtClean="0">
                <a:latin typeface="Times New Roman"/>
                <a:ea typeface="Calibri"/>
              </a:rPr>
              <a:t>Ветер </a:t>
            </a:r>
            <a:r>
              <a:rPr lang="kk-KZ" sz="1200" dirty="0" smtClean="0">
                <a:latin typeface="Times New Roman"/>
                <a:ea typeface="Calibri"/>
              </a:rPr>
              <a:t>юго-восточный 5-10 м/с. </a:t>
            </a:r>
            <a:r>
              <a:rPr lang="ru-RU" sz="1200" dirty="0">
                <a:latin typeface="Times New Roman"/>
                <a:ea typeface="Calibri"/>
              </a:rPr>
              <a:t>Температура воздуха ночью </a:t>
            </a:r>
            <a:r>
              <a:rPr lang="kk-KZ" sz="1200" dirty="0" smtClean="0">
                <a:latin typeface="Times New Roman"/>
                <a:ea typeface="Calibri"/>
              </a:rPr>
              <a:t>5-7,</a:t>
            </a:r>
            <a:r>
              <a:rPr lang="ru-RU" sz="1200" dirty="0" smtClean="0">
                <a:latin typeface="Times New Roman"/>
                <a:ea typeface="Calibri"/>
              </a:rPr>
              <a:t> </a:t>
            </a:r>
            <a:r>
              <a:rPr lang="ru-RU" sz="1200" dirty="0">
                <a:latin typeface="Times New Roman"/>
                <a:ea typeface="Calibri"/>
              </a:rPr>
              <a:t>днем </a:t>
            </a:r>
            <a:r>
              <a:rPr lang="ru-RU" sz="1200" dirty="0" smtClean="0">
                <a:latin typeface="Times New Roman"/>
                <a:ea typeface="Calibri"/>
              </a:rPr>
              <a:t>1</a:t>
            </a:r>
            <a:r>
              <a:rPr lang="kk-KZ" sz="1200" dirty="0" smtClean="0">
                <a:latin typeface="Times New Roman"/>
                <a:ea typeface="Calibri"/>
              </a:rPr>
              <a:t>7-19 </a:t>
            </a:r>
            <a:r>
              <a:rPr lang="kk-KZ" sz="1200" dirty="0">
                <a:latin typeface="Times New Roman"/>
                <a:ea typeface="Calibri"/>
              </a:rPr>
              <a:t>тепл</a:t>
            </a:r>
            <a:r>
              <a:rPr lang="ru-RU" sz="1200" dirty="0">
                <a:latin typeface="Times New Roman"/>
                <a:ea typeface="Calibri"/>
              </a:rPr>
              <a:t>а.</a:t>
            </a:r>
            <a:r>
              <a:rPr lang="kk-KZ" sz="1200" b="1" dirty="0">
                <a:latin typeface="Times New Roman"/>
                <a:ea typeface="Calibri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юго-восточный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5-7 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1197406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1654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0,20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Азизова А. Х.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14705</TotalTime>
  <Words>567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2995</cp:revision>
  <cp:lastPrinted>2023-01-18T06:16:28Z</cp:lastPrinted>
  <dcterms:created xsi:type="dcterms:W3CDTF">2018-03-27T06:03:00Z</dcterms:created>
  <dcterms:modified xsi:type="dcterms:W3CDTF">2023-04-11T06:00:59Z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