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044742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18587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осадков, пыльная буря. Ветер юго-восточный  9-14, порывы 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17096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2021-10-15T03:50:29Z</cp:lastPrinted>
  <dcterms:created xsi:type="dcterms:W3CDTF">2018-03-27T06:03:00Z</dcterms:created>
  <dcterms:modified xsi:type="dcterms:W3CDTF">2023-04-11T06:57:31Z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