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90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498374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168676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5-10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2-4°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20819</TotalTime>
  <Words>650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2890</cp:revision>
  <cp:lastPrinted>2021-10-18T15:52:53Z</cp:lastPrinted>
  <dcterms:created xsi:type="dcterms:W3CDTF">2018-03-27T06:03:00Z</dcterms:created>
  <dcterms:modified xsi:type="dcterms:W3CDTF">2023-04-11T06:10:03Z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