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>
        <p:scale>
          <a:sx n="110" d="100"/>
          <a:sy n="110" d="100"/>
        </p:scale>
        <p:origin x="2070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5130444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101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апреля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168918"/>
            <a:ext cx="4758096" cy="19236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</a:p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ctr"/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без осадков. Ветер западный 9-14 м/с. Температура воздуха ночью 6-8 мороза, днем 10-12 тепла.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13 апреля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-14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0-2 мороза.</a:t>
            </a:r>
          </a:p>
          <a:p>
            <a:pPr algn="just">
              <a:spcAft>
                <a:spcPts val="0"/>
              </a:spcAft>
            </a:pP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апреля, ночью 13 апреля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0274378"/>
              </p:ext>
            </p:extLst>
          </p:nvPr>
        </p:nvGraphicFramePr>
        <p:xfrm>
          <a:off x="5046663" y="3897847"/>
          <a:ext cx="4645221" cy="2398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3671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 Н.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21675</TotalTime>
  <Words>654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3547</cp:revision>
  <cp:lastPrinted>2021-11-30T05:55:24Z</cp:lastPrinted>
  <dcterms:created xsi:type="dcterms:W3CDTF">2018-03-27T06:03:00Z</dcterms:created>
  <dcterms:modified xsi:type="dcterms:W3CDTF">2023-04-11T06:11:27Z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