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6117776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 апреля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11727064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23-25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юго-восточный, южный 5-    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апреля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13227</TotalTime>
  <Words>627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2699</cp:revision>
  <cp:lastPrinted>2021-07-01T03:56:27Z</cp:lastPrinted>
  <dcterms:created xsi:type="dcterms:W3CDTF">2018-03-27T06:03:00Z</dcterms:created>
  <dcterms:modified xsi:type="dcterms:W3CDTF">2023-04-11T05:43:13Z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