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9" d="100"/>
          <a:sy n="129" d="100"/>
        </p:scale>
        <p:origin x="-166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9544678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100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апреля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10 апреля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 smtClean="0">
                <a:latin typeface="Times New Roman"/>
              </a:rPr>
              <a:t>П</a:t>
            </a:r>
            <a:r>
              <a:rPr lang="kk-KZ" sz="1200" dirty="0" smtClean="0">
                <a:latin typeface="Times New Roman"/>
                <a:ea typeface="Calibri"/>
              </a:rPr>
              <a:t>еременная </a:t>
            </a:r>
            <a:r>
              <a:rPr lang="kk-KZ" sz="1200" dirty="0">
                <a:latin typeface="Times New Roman"/>
                <a:ea typeface="Calibri"/>
              </a:rPr>
              <a:t>облачность</a:t>
            </a:r>
            <a:r>
              <a:rPr lang="ru-RU" sz="1200" dirty="0">
                <a:latin typeface="Times New Roman"/>
                <a:ea typeface="Calibri"/>
              </a:rPr>
              <a:t>, </a:t>
            </a:r>
            <a:r>
              <a:rPr lang="kk-KZ" sz="1200" dirty="0">
                <a:latin typeface="Times New Roman"/>
                <a:ea typeface="Calibri"/>
              </a:rPr>
              <a:t>утром и днем дождь. Днем гроза, град.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юго-западный 15-20 м/с, порывы 23-28 м/с, ночью временами 30 м/с и более. </a:t>
            </a:r>
            <a:r>
              <a:rPr lang="ru-RU" sz="1200" dirty="0">
                <a:latin typeface="Times New Roman"/>
                <a:ea typeface="Calibri"/>
              </a:rPr>
              <a:t>Температура воздуха ночью </a:t>
            </a:r>
            <a:r>
              <a:rPr lang="kk-KZ" sz="1200" dirty="0">
                <a:latin typeface="Times New Roman"/>
                <a:ea typeface="Calibri"/>
              </a:rPr>
              <a:t>6-8,</a:t>
            </a:r>
            <a:r>
              <a:rPr lang="ru-RU" sz="1200" dirty="0">
                <a:latin typeface="Times New Roman"/>
                <a:ea typeface="Calibri"/>
              </a:rPr>
              <a:t> днем 1</a:t>
            </a:r>
            <a:r>
              <a:rPr lang="kk-KZ" sz="1200" dirty="0">
                <a:latin typeface="Times New Roman"/>
                <a:ea typeface="Calibri"/>
              </a:rPr>
              <a:t>4-16 тепл</a:t>
            </a:r>
            <a:r>
              <a:rPr lang="ru-RU" sz="1200" dirty="0">
                <a:latin typeface="Times New Roman"/>
                <a:ea typeface="Calibri"/>
              </a:rPr>
              <a:t>а.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юго-восточный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9-14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0128917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2391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0,21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8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Волохова</a:t>
            </a:r>
            <a:r>
              <a:rPr lang="ru-RU" altLang="ru-RU" sz="8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О.В.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14690</TotalTime>
  <Words>583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2992</cp:revision>
  <cp:lastPrinted>2023-01-18T06:16:28Z</cp:lastPrinted>
  <dcterms:created xsi:type="dcterms:W3CDTF">2018-03-27T06:03:00Z</dcterms:created>
  <dcterms:modified xsi:type="dcterms:W3CDTF">2023-04-10T06:28:57Z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