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28851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западный, северо-западный 9-14 м/с. Температура воздуха ночью 0-2 мороза,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0442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2023-04-10T05:39:53Z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