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2" d="100"/>
          <a:sy n="82" d="100"/>
        </p:scale>
        <p:origin x="84" y="8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19551235"/>
              </p:ext>
            </p:extLst>
          </p:nvPr>
        </p:nvGraphicFramePr>
        <p:xfrm>
          <a:off x="307975" y="2573640"/>
          <a:ext cx="4465638" cy="19477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4770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№100</a:t>
                      </a: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2285" y="2521917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 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</a:t>
            </a:r>
            <a:r>
              <a:rPr lang="ru-RU" sz="1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2700" y="395770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2023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72690002"/>
              </p:ext>
            </p:extLst>
          </p:nvPr>
        </p:nvGraphicFramePr>
        <p:xfrm>
          <a:off x="4989512" y="4393086"/>
          <a:ext cx="4747702" cy="203487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0782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11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0,02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488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0,1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58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0,3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28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0,07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0,3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0,01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552577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242789"/>
            <a:ext cx="4824412" cy="21082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</a:p>
          <a:p>
            <a:pPr lvl="0" indent="18000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северный с переходом на восточный 5-10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 тепла, на поверхности почвы заморозки 3  градуса, 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13-15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indent="180000" algn="just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</a:p>
          <a:p>
            <a:pPr lvl="0" indent="14400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апреля</a:t>
            </a:r>
          </a:p>
          <a:p>
            <a:pPr lvl="0" indent="18000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5-10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Температура воздуха </a:t>
            </a:r>
            <a:r>
              <a:rPr lang="ru-RU" sz="1200">
                <a:latin typeface="Times New Roman" panose="02020603050405020304" pitchFamily="18" charset="0"/>
                <a:ea typeface="Calibri" panose="020F0502020204030204" pitchFamily="34" charset="0"/>
              </a:rPr>
              <a:t>ночью </a:t>
            </a:r>
            <a:r>
              <a:rPr lang="ru-RU" sz="1200" smtClean="0">
                <a:latin typeface="Times New Roman" panose="02020603050405020304" pitchFamily="18" charset="0"/>
                <a:ea typeface="Calibri" panose="020F0502020204030204" pitchFamily="34" charset="0"/>
              </a:rPr>
              <a:t>2-4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>
              <a:spcAft>
                <a:spcPts val="0"/>
              </a:spcAft>
            </a:pP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3199" y="3570607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1300" y="610468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Аянова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Альпейсова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19305</TotalTime>
  <Words>604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SimSun</vt:lpstr>
      <vt:lpstr>SimSun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3218</cp:revision>
  <cp:lastPrinted>2021-07-01T03:56:27Z</cp:lastPrinted>
  <dcterms:created xsi:type="dcterms:W3CDTF">2018-03-27T06:03:00Z</dcterms:created>
  <dcterms:modified xsi:type="dcterms:W3CDTF">2023-04-10T06:50:30Z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