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0D60F96-CB19-47E1-B48A-A6042451A89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8DCC7-C450-48DC-83D6-A2C8763097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1ED75-72D6-4E42-8E04-E124BF78B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DB4FB-02B2-4591-84D1-7A08C7D575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50EE3-D817-4D1A-879A-CFA2EC2E14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D5ACF-D0DB-485B-B20D-39D1E150D1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159F9-B14B-4862-9290-3906B1229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77E4-23B2-40DD-8E70-2820B08D5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34C6B-F89B-4B71-9DDF-248C4E488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7B44-3BB3-4F5D-AC30-26F6F33E3C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F29AD-4CF7-4E85-B18D-A59FC88758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F4518-AFD9-4EF3-91F0-6B36B6D2E5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A3958A7-451C-4A84-A49F-295A8D431C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100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</a:rPr>
              <a:t>10 апреля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11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10 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11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 smtClean="0">
                <a:solidFill>
                  <a:schemeClr val="tx1"/>
                </a:solidFill>
              </a:rPr>
              <a:t>Пасмурно, дождь</a:t>
            </a:r>
            <a:r>
              <a:rPr lang="ru-RU" altLang="zh-CN" dirty="0">
                <a:solidFill>
                  <a:schemeClr val="tx1"/>
                </a:solidFill>
              </a:rPr>
              <a:t>, </a:t>
            </a:r>
            <a:r>
              <a:rPr lang="ru-RU" altLang="zh-CN" dirty="0" smtClean="0">
                <a:solidFill>
                  <a:schemeClr val="tx1"/>
                </a:solidFill>
              </a:rPr>
              <a:t>временами сильный, гроза</a:t>
            </a:r>
            <a:r>
              <a:rPr lang="ru-RU" altLang="zh-CN" dirty="0">
                <a:solidFill>
                  <a:schemeClr val="tx1"/>
                </a:solidFill>
              </a:rPr>
              <a:t>. Ветер </a:t>
            </a:r>
            <a:r>
              <a:rPr lang="ru-RU" altLang="zh-CN" dirty="0" smtClean="0">
                <a:solidFill>
                  <a:schemeClr val="tx1"/>
                </a:solidFill>
              </a:rPr>
              <a:t>западный, северо-западный 3-8</a:t>
            </a:r>
            <a:r>
              <a:rPr lang="ru-RU" altLang="zh-CN" dirty="0">
                <a:solidFill>
                  <a:schemeClr val="tx1"/>
                </a:solidFill>
              </a:rPr>
              <a:t>, при грозе порывы </a:t>
            </a:r>
            <a:r>
              <a:rPr lang="ru-RU" altLang="zh-CN" dirty="0" smtClean="0">
                <a:solidFill>
                  <a:schemeClr val="tx1"/>
                </a:solidFill>
              </a:rPr>
              <a:t>15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7-9,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</a:rPr>
              <a:t>11-13 </a:t>
            </a:r>
            <a:r>
              <a:rPr lang="ru-RU" altLang="zh-CN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12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11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апреля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 smtClean="0">
                <a:solidFill>
                  <a:schemeClr val="tx1"/>
                </a:solidFill>
              </a:rPr>
              <a:t>временами дождь</a:t>
            </a:r>
            <a:r>
              <a:rPr lang="ru-RU" altLang="ru-RU" dirty="0">
                <a:solidFill>
                  <a:schemeClr val="tx1"/>
                </a:solidFill>
              </a:rPr>
              <a:t>, гроза. 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северо-западный 3-8, при грозе порывы 15 </a:t>
            </a:r>
            <a:r>
              <a:rPr lang="ru-RU" alt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4-6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 апреля , ночью 12 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9486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15751</TotalTime>
  <Words>787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3218</cp:revision>
  <cp:lastPrinted>2021-07-01T09:11:30Z</cp:lastPrinted>
  <dcterms:created xsi:type="dcterms:W3CDTF">2018-03-27T06:03:00Z</dcterms:created>
  <dcterms:modified xsi:type="dcterms:W3CDTF">2023-04-10T06:40:36Z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