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9282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11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8-13 м/с. Температура воздуха ночью 0-2 мороза, днем 5-7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12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1-3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477377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15197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2631</cp:revision>
  <cp:lastPrinted>2021-07-01T03:56:27Z</cp:lastPrinted>
  <dcterms:created xsi:type="dcterms:W3CDTF">2018-03-27T06:03:00Z</dcterms:created>
  <dcterms:modified xsi:type="dcterms:W3CDTF">2023-04-10T06:49:38Z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