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13573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8898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16354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2023-04-10T05:37:54Z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