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11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10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11 апреля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временами сильный,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при грозе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r>
              <a:rPr lang="ru-RU" sz="1200" dirty="0" smtClean="0"/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12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11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м/с. Температура воздуха 4-6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631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0,126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15438</TotalTime>
  <Words>542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3097</cp:revision>
  <cp:lastPrinted>2021-07-01T03:56:27Z</cp:lastPrinted>
  <dcterms:created xsi:type="dcterms:W3CDTF">2018-03-27T06:03:00Z</dcterms:created>
  <dcterms:modified xsi:type="dcterms:W3CDTF">2023-04-10T06:51:23Z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