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8991" autoAdjust="0"/>
    <p:restoredTop sz="94660"/>
  </p:normalViewPr>
  <p:slideViewPr>
    <p:cSldViewPr showGuides="1">
      <p:cViewPr>
        <p:scale>
          <a:sx n="100" d="100"/>
          <a:sy n="100" d="100"/>
        </p:scale>
        <p:origin x="-474" y="-32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№100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</a:t>
                      </a: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97016" y="2132856"/>
            <a:ext cx="4680169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729991666"/>
              </p:ext>
            </p:extLst>
          </p:nvPr>
        </p:nvGraphicFramePr>
        <p:xfrm>
          <a:off x="5019674" y="3986763"/>
          <a:ext cx="4693126" cy="25404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7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37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1118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7598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2023 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9875" algn="just">
              <a:defRPr/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северо-западный, 9-14, порывы 15-20 м/с.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мороза,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4-6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2023 г.</a:t>
            </a:r>
          </a:p>
          <a:p>
            <a:pPr indent="26670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3-5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мороза.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97016" y="321297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Е.Милентьева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14207</TotalTime>
  <Words>590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3106</cp:revision>
  <cp:lastPrinted>2021-07-01T03:56:27Z</cp:lastPrinted>
  <dcterms:created xsi:type="dcterms:W3CDTF">2018-03-27T06:03:00Z</dcterms:created>
  <dcterms:modified xsi:type="dcterms:W3CDTF">2023-04-10T06:45:51Z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