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152364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84280"/>
            <a:ext cx="4758096" cy="20928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северо-западный 9-14, днем порывы 15-20 м/с. Температура воздуха ночью 0-2 мороза, днем 5-7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12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-14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4-6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506865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21592</TotalTime>
  <Words>658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3544</cp:revision>
  <cp:lastPrinted>2021-11-30T05:55:24Z</cp:lastPrinted>
  <dcterms:created xsi:type="dcterms:W3CDTF">2018-03-27T06:03:00Z</dcterms:created>
  <dcterms:modified xsi:type="dcterms:W3CDTF">2023-04-10T06:03:24Z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