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1349" y="14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01469623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№99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апреля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с переходом на северо-западный 5-10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2023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6379811"/>
              </p:ext>
            </p:extLst>
          </p:nvPr>
        </p:nvGraphicFramePr>
        <p:xfrm>
          <a:off x="5074646" y="4299341"/>
          <a:ext cx="4709659" cy="121861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369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453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16005</TotalTime>
  <Words>543</Words>
  <Application>Microsoft Office PowerPoint</Application>
  <PresentationFormat>Лист A4 (210x297 мм)</PresentationFormat>
  <Paragraphs>86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2749</cp:revision>
  <cp:lastPrinted>2021-07-01T03:56:27Z</cp:lastPrinted>
  <dcterms:created xsi:type="dcterms:W3CDTF">2018-03-27T06:03:00Z</dcterms:created>
  <dcterms:modified xsi:type="dcterms:W3CDTF">2023-04-09T04:48:54Z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