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44999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168918"/>
            <a:ext cx="4758096" cy="19236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 м/с. Температура воздуха ночью 5-7 мороза, днем 13-15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11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-14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 мороза-1 тепла.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апреля, ночью 11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905240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21591</TotalTime>
  <Words>656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3540</cp:revision>
  <cp:lastPrinted>2021-11-30T05:55:24Z</cp:lastPrinted>
  <dcterms:created xsi:type="dcterms:W3CDTF">2018-03-27T06:03:00Z</dcterms:created>
  <dcterms:modified xsi:type="dcterms:W3CDTF">2023-04-09T05:50:09Z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