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262350395"/>
              </p:ext>
            </p:extLst>
          </p:nvPr>
        </p:nvGraphicFramePr>
        <p:xfrm>
          <a:off x="307975" y="2588895"/>
          <a:ext cx="4465638" cy="411448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SimSun"/>
                <a:cs typeface="Calibri"/>
                <a:sym typeface="+mn-ea"/>
              </a:rPr>
              <a:t>П</a:t>
            </a:r>
            <a:r>
              <a:rPr lang="ru-RU" sz="1200" dirty="0" smtClean="0">
                <a:latin typeface="Times New Roman"/>
                <a:ea typeface="SimSun"/>
                <a:cs typeface="Calibri"/>
              </a:rPr>
              <a:t>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  <a:sym typeface="+mn-ea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осадки (дождь, снег), днем дождь. Ночью и утром туман, гололед. Ветер юго-западный, западный 7-12, днем порывы 15-18 м/с. Температура воздуха ночью 0-2 мороза, днем 8-10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SimSun"/>
                <a:cs typeface="Calibri"/>
                <a:sym typeface="+mn-ea"/>
              </a:rPr>
              <a:t>П</a:t>
            </a:r>
            <a:r>
              <a:rPr lang="ru-RU" sz="1200" dirty="0" smtClean="0">
                <a:latin typeface="Times New Roman"/>
                <a:ea typeface="SimSun"/>
                <a:cs typeface="Calibri"/>
              </a:rPr>
              <a:t>еременная облачность, осадки (дождь, снег), </a:t>
            </a:r>
            <a:r>
              <a:rPr lang="kk-KZ" sz="1200" dirty="0" smtClean="0">
                <a:latin typeface="Times New Roman"/>
                <a:ea typeface="Times New Roman"/>
                <a:cs typeface="Calibri"/>
              </a:rPr>
              <a:t>гололед. </a:t>
            </a:r>
            <a:r>
              <a:rPr lang="ru-RU" sz="1200" dirty="0" smtClean="0">
                <a:latin typeface="Times New Roman"/>
                <a:ea typeface="SimSun"/>
                <a:cs typeface="Calibri"/>
              </a:rPr>
              <a:t>Ветер северо-западный 9-14</a:t>
            </a:r>
            <a:r>
              <a:rPr lang="kk-KZ" sz="1200" dirty="0" smtClean="0">
                <a:latin typeface="Times New Roman"/>
                <a:ea typeface="SimSun"/>
                <a:cs typeface="Calibri"/>
              </a:rPr>
              <a:t>, порывы 15-20</a:t>
            </a:r>
            <a:r>
              <a:rPr lang="ru-RU" sz="1200" dirty="0" smtClean="0">
                <a:latin typeface="Times New Roman"/>
                <a:ea typeface="SimSun"/>
                <a:cs typeface="Calibri"/>
              </a:rPr>
              <a:t> м/с. Температура воздуха </a:t>
            </a:r>
            <a:r>
              <a:rPr lang="kk-KZ" sz="1200" dirty="0" smtClean="0">
                <a:latin typeface="Times New Roman"/>
                <a:ea typeface="SimSun"/>
                <a:cs typeface="Calibri"/>
              </a:rPr>
              <a:t>3-5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283690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0.664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0.404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0.001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0.096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0.299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0.012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24438" y="2714620"/>
            <a:ext cx="4652280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Серлибаева Ж./Асылбеков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15216</TotalTime>
  <Words>547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2647</cp:revision>
  <cp:lastPrinted>2021-07-01T03:56:27Z</cp:lastPrinted>
  <dcterms:created xsi:type="dcterms:W3CDTF">2018-03-27T06:03:00Z</dcterms:created>
  <dcterms:modified xsi:type="dcterms:W3CDTF">2023-04-09T08:11:18Z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