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3922480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211375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4068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4-6° 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0-2°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0297" y="204246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20812</TotalTime>
  <Words>648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2882</cp:revision>
  <cp:lastPrinted>2021-10-18T15:52:53Z</cp:lastPrinted>
  <dcterms:created xsi:type="dcterms:W3CDTF">2018-03-27T06:03:00Z</dcterms:created>
  <dcterms:modified xsi:type="dcterms:W3CDTF">2023-04-09T05:00:43Z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