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9530" y="2428868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  <a:endParaRPr lang="kk-KZ" altLang="x-none" sz="1600" b="1" i="1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altLang="zh-CN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altLang="zh-CN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1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592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6386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6723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временами дождь, гроза. Ветер северо-западный 8-13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9-11, днем 16-18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10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северный 7-12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7-9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643314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14784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2594</cp:revision>
  <cp:lastPrinted>2021-07-01T03:56:27Z</cp:lastPrinted>
  <dcterms:created xsi:type="dcterms:W3CDTF">2018-03-27T06:03:00Z</dcterms:created>
  <dcterms:modified xsi:type="dcterms:W3CDTF">2023-04-09T07:55:29Z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