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5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F454AB-2CD7-4B7F-AD47-D64673DB65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A08C3-3812-4628-9D44-67C251CA9D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014B8-7B1E-4F93-A811-84345DF6E5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B0E9D-1F2A-455A-9922-FB9541847F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61CE2-9AA5-434E-9F1F-033B49D10E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5C7A-1177-4960-87B8-FF0E2A4761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C5214-1A13-4EDD-9B22-A86E62DBA8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4D48E-1742-42C6-BA15-953DBFDD9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A00F-4BC5-466D-9B46-2CC4E739D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6C24-4A91-45E6-A1EE-18C47520A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A84FD-F8C8-49E5-9C82-0FE00D3D91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0EE53-22C5-49D5-86A3-E9ABD3C5C2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0F2ABF-99AE-4983-946B-87B691E624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09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10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в конце дня дождь, гроза. Ветер северо-восточный 3-8, при грозе порывы 13 м/с. Температура воздуха ночью 6-8, днем 17-19 тепла.</a:t>
            </a: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дождь, гроза. Ветер северо-восто</a:t>
            </a:r>
            <a:r>
              <a:rPr lang="kk-KZ" altLang="ru-RU">
                <a:solidFill>
                  <a:schemeClr val="tx1"/>
                </a:solidFill>
              </a:rPr>
              <a:t>ч</a:t>
            </a:r>
            <a:r>
              <a:rPr lang="ru-RU" altLang="ru-RU">
                <a:solidFill>
                  <a:schemeClr val="tx1"/>
                </a:solidFill>
              </a:rPr>
              <a:t>ный 5-10 м/с. Температура воздуха ночью 6-8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10 апреля , ночью 11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5675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15746</TotalTime>
  <Words>561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3213</cp:revision>
  <cp:lastPrinted>2021-07-01T09:11:30Z</cp:lastPrinted>
  <dcterms:created xsi:type="dcterms:W3CDTF">2018-03-27T06:03:00Z</dcterms:created>
  <dcterms:modified xsi:type="dcterms:W3CDTF">2023-04-09T07:47:27Z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