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41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6555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20624396"/>
              </p:ext>
            </p:extLst>
          </p:nvPr>
        </p:nvGraphicFramePr>
        <p:xfrm>
          <a:off x="307975" y="2588895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№99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 апреля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5158" y="2204864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9 апреля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Небольшая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облачность,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юго-восточный с переходом на юго-западный 5-10 м/с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3-5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10-12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Небольшая облачность, 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западный 5-10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0-2 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60742686"/>
              </p:ext>
            </p:extLst>
          </p:nvPr>
        </p:nvGraphicFramePr>
        <p:xfrm>
          <a:off x="4953000" y="4149080"/>
          <a:ext cx="4643470" cy="22565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4746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0.373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0.082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658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0.132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0.306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0.035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134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1.425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2454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1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Михайлова Е. В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Огай 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16020</TotalTime>
  <Words>604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2741</cp:revision>
  <cp:lastPrinted>2021-07-01T03:56:27Z</cp:lastPrinted>
  <dcterms:created xsi:type="dcterms:W3CDTF">2018-03-27T06:03:00Z</dcterms:created>
  <dcterms:modified xsi:type="dcterms:W3CDTF">2023-04-09T05:50:51Z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