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 апреля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дождь, гроза, град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15-20, порывы 23-28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м/с, днем временами 30 м/с и более.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16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-18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15-20, порывы 23-28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30 м/с и более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2346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/>
                        <a:t>0,25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14827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2989</cp:revision>
  <cp:lastPrinted>2023-04-09T06:34:45Z</cp:lastPrinted>
  <dcterms:created xsi:type="dcterms:W3CDTF">2018-03-27T06:03:00Z</dcterms:created>
  <dcterms:modified xsi:type="dcterms:W3CDTF">2023-04-09T06:34:50Z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