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244" autoAdjust="0"/>
  </p:normalViewPr>
  <p:slideViewPr>
    <p:cSldViewPr showGuides="1">
      <p:cViewPr>
        <p:scale>
          <a:sx n="100" d="100"/>
          <a:sy n="100" d="100"/>
        </p:scale>
        <p:origin x="-2574" y="-45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3703879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№098</a:t>
                      </a:r>
                      <a:endParaRPr lang="zh-CN" altLang="x-none" sz="14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142852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09 апреля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08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апреля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Малооблачно, без осадков. Ветер восточный 5-10 м/с. Температура воздуха ночью 3-5 мороза, днем 11-13 тепла.</a:t>
            </a: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10 апреля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09 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10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Малооблачно, без осадков. Ветер восточный 0-5 м/с. Температура воздуха 2-4 мороза.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7301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040031877"/>
              </p:ext>
            </p:extLst>
          </p:nvPr>
        </p:nvGraphicFramePr>
        <p:xfrm>
          <a:off x="5095876" y="4071942"/>
          <a:ext cx="466199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091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0,00</a:t>
                      </a:r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150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0,300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549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0,110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44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0,221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46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0,114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0,563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190270"/>
            <a:ext cx="4680169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апреля, н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очью 10 апреля 2023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286124"/>
            <a:ext cx="4680169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95876" y="616823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Тарасенко Л.И.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/Проненко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=""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=""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67469465"/>
              </p:ext>
            </p:extLst>
          </p:nvPr>
        </p:nvGraphicFramePr>
        <p:xfrm>
          <a:off x="5310190" y="5357826"/>
          <a:ext cx="4035777" cy="792592"/>
        </p:xfrm>
        <a:graphic>
          <a:graphicData uri="http://schemas.openxmlformats.org/drawingml/2006/table">
            <a:tbl>
              <a:tblPr/>
              <a:tblGrid>
                <a:gridCol w="203013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15013</TotalTime>
  <Words>593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2950</cp:revision>
  <cp:lastPrinted>2021-02-03T11:37:00Z</cp:lastPrinted>
  <dcterms:created xsi:type="dcterms:W3CDTF">2018-03-27T06:03:00Z</dcterms:created>
  <dcterms:modified xsi:type="dcterms:W3CDTF">2023-04-08T06:54:26Z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