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71261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32089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Переменаня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/с, днем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18589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2023-04-08T06:49:23Z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