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3453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48007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2023-04-08T06:01:24Z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