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049216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67215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 временами дождь. Ветер 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северо-восточный, северный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7-12 м/с. Температура ночью 8-10,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Н.А./Догарова.Г.Е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17036</TotalTime>
  <Words>532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2696</cp:revision>
  <cp:lastPrinted>2021-10-15T03:50:29Z</cp:lastPrinted>
  <dcterms:created xsi:type="dcterms:W3CDTF">2018-03-27T06:03:00Z</dcterms:created>
  <dcterms:modified xsi:type="dcterms:W3CDTF">2023-04-08T06:38:56Z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