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034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570866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8918"/>
            <a:ext cx="4758096" cy="19236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5-7 мороза, днем 6-8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10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апреля, ночью 10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01119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21586</TotalTime>
  <Words>654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3535</cp:revision>
  <cp:lastPrinted>2021-11-30T05:55:24Z</cp:lastPrinted>
  <dcterms:created xsi:type="dcterms:W3CDTF">2018-03-27T06:03:00Z</dcterms:created>
  <dcterms:modified xsi:type="dcterms:W3CDTF">2023-04-08T05:01:22Z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