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дождь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</a:rPr>
              <a:t>6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</a:rPr>
              <a:t>-8,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1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8-20 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временами дождь, гроза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3403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/>
                        <a:t>0,36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14743</TotalTime>
  <Words>566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2988</cp:revision>
  <cp:lastPrinted>2023-04-08T05:13:15Z</cp:lastPrinted>
  <dcterms:created xsi:type="dcterms:W3CDTF">2018-03-27T06:03:00Z</dcterms:created>
  <dcterms:modified xsi:type="dcterms:W3CDTF">2023-04-08T05:37:40Z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