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9F4049-4614-4C27-B32A-B39A33C515B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7B5C1-7385-46FA-A2E5-2B2EF97BA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41B73-E068-445D-ABAA-A9F4F011F4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BD303-99AD-4C1B-93CB-3947F25F70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B4422-3E02-4A11-88B1-35AAE40709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7556E-078C-4C28-95DC-3458F31CFD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E7953-4D70-40A6-8ABB-7DE51DA291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6E22C-F0F0-448A-B0A2-1F3C7BBD04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255E8-A072-48D1-A1BE-0818DA8C7B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7CF37-0EDE-4498-B967-696BB19055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DC1C6-8151-47DA-A5AC-6254E51E31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FDCBB-7BAC-4886-A089-9401F6F5DF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F227B8A-0AA7-4B4B-9978-ABBCBEFF2B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98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08 апреля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08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09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дождь, временами сильный, гроза. Ветер северо-восточный 3-8, при грозе порывы 15 м/с. Температура воздуха ночью 5-7, днем 13-15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дождь, гроза. Ветер северо-восто</a:t>
            </a:r>
            <a:r>
              <a:rPr lang="kk-KZ" altLang="ru-RU">
                <a:solidFill>
                  <a:schemeClr val="tx1"/>
                </a:solidFill>
              </a:rPr>
              <a:t>ч</a:t>
            </a:r>
            <a:r>
              <a:rPr lang="ru-RU" altLang="ru-RU">
                <a:solidFill>
                  <a:schemeClr val="tx1"/>
                </a:solidFill>
              </a:rPr>
              <a:t>ный 5-10, при грозе порывы 15 м/с. Температура воздуха ночью 6-8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09 апреля , ночью 10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5675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15740</TotalTime>
  <Words>564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3209</cp:revision>
  <cp:lastPrinted>2021-07-01T09:11:30Z</cp:lastPrinted>
  <dcterms:created xsi:type="dcterms:W3CDTF">2018-03-27T06:03:00Z</dcterms:created>
  <dcterms:modified xsi:type="dcterms:W3CDTF">2023-04-08T07:41:21Z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