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40" d="100"/>
          <a:sy n="140" d="100"/>
        </p:scale>
        <p:origin x="1152" y="-9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4099543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416143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1431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19271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3210</cp:revision>
  <cp:lastPrinted>2021-07-01T03:56:27Z</cp:lastPrinted>
  <dcterms:created xsi:type="dcterms:W3CDTF">2018-03-27T06:03:00Z</dcterms:created>
  <dcterms:modified xsi:type="dcterms:W3CDTF">2023-04-07T07:19:32Z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