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90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384986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117465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08 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мокрый снег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с переходом на северо-западный 7-12, порывы 15 м/с. Температура воздуха ночью 0-2° 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5-10 м/с. Температура воздуха ночью 5-7°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8552" y="231688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18536</TotalTime>
  <Words>612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2732</cp:revision>
  <cp:lastPrinted>2021-07-01T03:56:27Z</cp:lastPrinted>
  <dcterms:created xsi:type="dcterms:W3CDTF">2018-03-27T06:03:00Z</dcterms:created>
  <dcterms:modified xsi:type="dcterms:W3CDTF">2023-04-07T06:18:29Z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