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№097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0-2, днем 9-11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7-12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6566171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09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15011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2947</cp:revision>
  <cp:lastPrinted>2021-02-03T11:37:00Z</cp:lastPrinted>
  <dcterms:created xsi:type="dcterms:W3CDTF">2018-03-27T06:03:00Z</dcterms:created>
  <dcterms:modified xsi:type="dcterms:W3CDTF">2023-04-07T07:43:23Z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