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960787-5720-4DF4-BFB9-BFB620CEF58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589F4-44F6-448E-A7D3-B07F03F49B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58E03-A550-411F-990E-CF831C2B5A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7083B-2CE3-413E-B48F-A0326A80F0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E94D6-76E1-45A2-95F4-1FD6260F7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C1434-5AF1-471A-ADBC-2CE9BA79B9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2E17A-065A-4CE3-ADCD-B21CD5D12A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84D19-BF1E-4D52-948A-867764A0DE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4B0CD-1A00-4B10-B13D-54163753EC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561EB-5395-4A9C-8E81-FB7C7EAF7C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7B381-4565-4E61-92F8-2AFD7075F0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DCFCE-319F-473C-B0F8-A4B6ADB8D9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C9C2F90-FA74-4C27-B66F-2116F9E0C1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07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08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ночью дождь. Ветер западный 3-8 м/с. Температура воздуха ночью 7-9, днем 17-19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дождь, гроза. Ветер северо-восто</a:t>
            </a:r>
            <a:r>
              <a:rPr lang="kk-KZ" altLang="ru-RU">
                <a:solidFill>
                  <a:schemeClr val="tx1"/>
                </a:solidFill>
              </a:rPr>
              <a:t>ч</a:t>
            </a:r>
            <a:r>
              <a:rPr lang="ru-RU" altLang="ru-RU">
                <a:solidFill>
                  <a:schemeClr val="tx1"/>
                </a:solidFill>
              </a:rPr>
              <a:t>ный 5-10, при грозе порывы 15 м/с. Температура воздуха ночью 5-7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08 апреля , ночью 09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8850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15738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3206</cp:revision>
  <cp:lastPrinted>2021-07-01T09:11:30Z</cp:lastPrinted>
  <dcterms:created xsi:type="dcterms:W3CDTF">2018-03-27T06:03:00Z</dcterms:created>
  <dcterms:modified xsi:type="dcterms:W3CDTF">2023-04-07T06:52:56Z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