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4734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kk-KZ" sz="1200" dirty="0">
                <a:latin typeface="Times New Roman"/>
                <a:ea typeface="Calibri"/>
              </a:rPr>
              <a:t>днем дождь, 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юго-восточный 9-14 </a:t>
            </a:r>
            <a:r>
              <a:rPr lang="kk-KZ" sz="1200" dirty="0">
                <a:latin typeface="Times New Roman"/>
                <a:ea typeface="Calibri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4-6,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1</a:t>
            </a:r>
            <a:r>
              <a:rPr lang="kk-KZ" sz="1200" dirty="0">
                <a:latin typeface="Times New Roman"/>
                <a:ea typeface="Calibri"/>
              </a:rPr>
              <a:t>8-20 тепл</a:t>
            </a:r>
            <a:r>
              <a:rPr lang="ru-RU" sz="1200" dirty="0">
                <a:latin typeface="Times New Roman"/>
                <a:ea typeface="Calibri"/>
              </a:rPr>
              <a:t>а.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6-8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32565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14762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2995</cp:revision>
  <cp:lastPrinted>2023-01-18T06:16:28Z</cp:lastPrinted>
  <dcterms:created xsi:type="dcterms:W3CDTF">2018-03-27T06:03:00Z</dcterms:created>
  <dcterms:modified xsi:type="dcterms:W3CDTF">2023-04-07T06:10:43Z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