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083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11794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 временами дождь. Ветер северо-восточный с переходом на юго-западный 7-12 м/с. Температура ночью 8-10,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Догарова.Г.Е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17034</TotalTime>
  <Words>535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2695</cp:revision>
  <cp:lastPrinted>2021-10-15T03:50:29Z</cp:lastPrinted>
  <dcterms:created xsi:type="dcterms:W3CDTF">2018-03-27T06:03:00Z</dcterms:created>
  <dcterms:modified xsi:type="dcterms:W3CDTF">2023-04-07T06:46:46Z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