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709537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84280"/>
            <a:ext cx="4758096" cy="20928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ночью снег, гололед. Ветер северо-западный 9-14, ночью порывы 15-20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1-3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09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ночью 09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72299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21579</TotalTime>
  <Words>660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3533</cp:revision>
  <cp:lastPrinted>2021-11-30T05:55:24Z</cp:lastPrinted>
  <dcterms:created xsi:type="dcterms:W3CDTF">2018-03-27T06:03:00Z</dcterms:created>
  <dcterms:modified xsi:type="dcterms:W3CDTF">2023-04-07T05:29:24Z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