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18350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очью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01305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15945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2023-04-07T05:24:30Z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