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89960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6552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15997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2023-04-05T05:21:21Z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