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63688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05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дождь. Днем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6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-8,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-16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06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6050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14761</TotalTime>
  <Words>570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2991</cp:revision>
  <cp:lastPrinted>2023-01-18T06:16:28Z</cp:lastPrinted>
  <dcterms:created xsi:type="dcterms:W3CDTF">2018-03-27T06:03:00Z</dcterms:created>
  <dcterms:modified xsi:type="dcterms:W3CDTF">2023-04-05T06:19:19Z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