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10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322237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апрель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06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Малооблачно, без осадков. Ветер 5-10 м/с. Температура воздуха ночью 1-3, днем 17-19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07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осадки ( дождь, снег). Ветер 9-14 м/с. Температура воздуха 1-3 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072625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15162</TotalTime>
  <Words>605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2627</cp:revision>
  <cp:lastPrinted>2021-07-01T03:56:27Z</cp:lastPrinted>
  <dcterms:created xsi:type="dcterms:W3CDTF">2018-03-27T06:03:00Z</dcterms:created>
  <dcterms:modified xsi:type="dcterms:W3CDTF">2023-04-05T06:49:32Z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