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095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Временами туман. Ветер переменных направлений 0-5 м/с. Температура воздуха ночью 2-4,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566171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809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14994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2939</cp:revision>
  <cp:lastPrinted>2021-02-03T11:37:00Z</cp:lastPrinted>
  <dcterms:created xsi:type="dcterms:W3CDTF">2018-03-27T06:03:00Z</dcterms:created>
  <dcterms:modified xsi:type="dcterms:W3CDTF">2023-04-05T06:55:40Z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