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9F77769-C956-4373-B6B3-551E0944C1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894665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CBD46-086E-4F59-8DE8-E1D672A6E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B3CF-8400-472D-B41B-FDC55FD829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C8B5B-D306-4B39-848E-18564A931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530E-D8D7-4488-937F-4FC1E931E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0BD89-E424-466C-8A88-8B6A47BC2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F29D-5981-4E75-82F4-3A354FA7F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1F321-CCFA-4850-9E79-409A94AC1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62A80-63C9-410E-BF19-41EE7E295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C154-4BBB-483D-A0D2-34797D8E41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E06EC-37D8-495D-A061-B9C8F9401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A613F-93A0-4767-8F24-EB7EB411E4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0637D6-2E99-443A-8750-8D21E0934B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06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05 апреля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06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в конце дня небольшой дождь.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юго-западный, западный 3-8, днем порывы 13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5-7,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17-19 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07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06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апреля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северо-</a:t>
            </a:r>
            <a:r>
              <a:rPr lang="ru-RU" altLang="ru-RU" dirty="0" err="1" smtClean="0">
                <a:solidFill>
                  <a:schemeClr val="tx1"/>
                </a:solidFill>
              </a:rPr>
              <a:t>восто</a:t>
            </a:r>
            <a:r>
              <a:rPr lang="kk-KZ" altLang="ru-RU" dirty="0">
                <a:solidFill>
                  <a:schemeClr val="tx1"/>
                </a:solidFill>
              </a:rPr>
              <a:t>ч</a:t>
            </a:r>
            <a:r>
              <a:rPr lang="ru-RU" altLang="ru-RU" dirty="0" err="1" smtClean="0">
                <a:solidFill>
                  <a:schemeClr val="tx1"/>
                </a:solidFill>
              </a:rPr>
              <a:t>ный</a:t>
            </a:r>
            <a:r>
              <a:rPr lang="ru-RU" altLang="ru-RU" dirty="0" smtClean="0">
                <a:solidFill>
                  <a:schemeClr val="tx1"/>
                </a:solidFill>
              </a:rPr>
              <a:t> 3-8, порывы 13 м/с</a:t>
            </a:r>
            <a:r>
              <a:rPr lang="ru-RU" alt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altLang="ru-RU" dirty="0" smtClean="0">
                <a:solidFill>
                  <a:schemeClr val="tx1"/>
                </a:solidFill>
              </a:rPr>
              <a:t>ночью 5-7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06 апреля , ночью 07 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067819"/>
              </p:ext>
            </p:extLst>
          </p:nvPr>
        </p:nvGraphicFramePr>
        <p:xfrm>
          <a:off x="5036690" y="4347095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15717</TotalTime>
  <Words>785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3198</cp:revision>
  <cp:lastPrinted>2021-07-01T09:11:30Z</cp:lastPrinted>
  <dcterms:created xsi:type="dcterms:W3CDTF">2018-03-27T06:03:00Z</dcterms:created>
  <dcterms:modified xsi:type="dcterms:W3CDTF">2023-04-05T06:26:42Z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