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2633328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161224"/>
            <a:ext cx="4758096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ctr"/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Мало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южный 9-14 м/с. Температура воздуха ночью 1 мороза-1 тепла, днем 18-20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07 апреля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Малооблачно,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-14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2-4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апреля, ночью 07 апреля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9032439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5788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Седелёва Н.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21541</TotalTime>
  <Words>655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3524</cp:revision>
  <cp:lastPrinted>2021-11-30T05:55:24Z</cp:lastPrinted>
  <dcterms:created xsi:type="dcterms:W3CDTF">2018-03-27T06:03:00Z</dcterms:created>
  <dcterms:modified xsi:type="dcterms:W3CDTF">2023-04-05T05:31:45Z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