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198190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625905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юго-восточный с переходом на юго-западный 8-13, при грозе порывы 15-20 м/с. Температура воздуха ночью 6-8, днем 15-17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  8-13, порывы 15-20 м/с. Температура воздуха 6-8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28802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Жанат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639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2696</cp:revision>
  <cp:lastPrinted>2021-07-01T03:56:27Z</cp:lastPrinted>
  <dcterms:created xsi:type="dcterms:W3CDTF">2018-03-27T06:03:00Z</dcterms:created>
  <dcterms:modified xsi:type="dcterms:W3CDTF">2023-04-05T06:49:30Z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