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7464286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апрель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00006312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Переменная облачность, днем дождь, гроза. Ветер южный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южный 9-14 м/с. Температура воздуха ночью 6-8, днем 18-20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500570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13972</TotalTime>
  <Words>588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2582</cp:revision>
  <cp:lastPrinted>2021-07-01T03:56:27Z</cp:lastPrinted>
  <dcterms:created xsi:type="dcterms:W3CDTF">2018-03-27T06:03:00Z</dcterms:created>
  <dcterms:modified xsi:type="dcterms:W3CDTF">2023-04-05T06:45:05Z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