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/>
                <a:ea typeface="Calibri"/>
                <a:cs typeface="Times New Roman"/>
              </a:rPr>
              <a:t>            Переменная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облачность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 днем дождь, гроза.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 4-6,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1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7-19 тепл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а.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      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0.72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2.4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14746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2987</cp:revision>
  <cp:lastPrinted>2023-04-04T06:22:16Z</cp:lastPrinted>
  <dcterms:created xsi:type="dcterms:W3CDTF">2018-03-27T06:03:00Z</dcterms:created>
  <dcterms:modified xsi:type="dcterms:W3CDTF">2023-04-04T06:22:29Z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