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10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177350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05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осадков. Ветер 5-10 м/с. Температура воздуха ночью 0-2,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апреля 2023 г.</a:t>
            </a:r>
          </a:p>
          <a:p>
            <a:pPr lvl="0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5-10 м/с. Температура воздуха 2-4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41865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15146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2625</cp:revision>
  <cp:lastPrinted>2021-07-01T03:56:27Z</cp:lastPrinted>
  <dcterms:created xsi:type="dcterms:W3CDTF">2018-03-27T06:03:00Z</dcterms:created>
  <dcterms:modified xsi:type="dcterms:W3CDTF">2023-04-04T06:42:00Z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