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9723536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апреля2023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южный 5-10 м/с. Температура воздуха ночью 6-8, днем 19-21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 апреля2023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южный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6-8,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10190" y="4500570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13973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2580</cp:revision>
  <cp:lastPrinted>2021-07-01T03:56:27Z</cp:lastPrinted>
  <dcterms:created xsi:type="dcterms:W3CDTF">2018-03-27T06:03:00Z</dcterms:created>
  <dcterms:modified xsi:type="dcterms:W3CDTF">2023-04-04T07:17:07Z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