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78" d="100"/>
          <a:sy n="78" d="100"/>
        </p:scale>
        <p:origin x="-564" y="-84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EA34FFC7-E10F-4672-AAA4-D76AA54E930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C6C27D-2873-49C1-840D-B09EAA1B966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097613-C602-4B0F-BB11-0FA904EAB75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067BBC-89E3-4D9C-A0CE-0B5E832E2A2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BDD312-F8C8-4054-B016-A6D3465F84D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F81022-2524-4703-8A84-83DD790FD9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C12609-A156-4FFA-86A9-A8A392D64E2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6106F-C1B7-44E8-9D3F-041817C9801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FA6E3-DBF6-48EF-BC29-CE2EB4C9600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3F2655-303C-4EBF-B963-BBDD95ABB0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4FF6B-0B07-4F7F-9B0C-B76B1236CDB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F160CF-1408-4A61-9789-D248093C4E1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E7B7963-3B11-499F-A899-8F5F3D13D62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94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04 апреля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24413" cy="17478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05 апреля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04 апреля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05 апреля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altLang="zh-CN">
                <a:solidFill>
                  <a:schemeClr val="tx1"/>
                </a:solidFill>
                <a:cs typeface="宋体"/>
              </a:rPr>
              <a:t>Переменная облачность, без осадков. Ветер 0-5 м/с. Температура воздуха ночью 3-5, днем 17-19 тепла.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06 апреля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05 апреля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06 апреля</a:t>
            </a:r>
          </a:p>
          <a:p>
            <a:pPr algn="just">
              <a:buFont typeface="Arial" charset="0"/>
              <a:buNone/>
            </a:pPr>
            <a:r>
              <a:rPr lang="ru-RU" altLang="ru-RU">
                <a:solidFill>
                  <a:schemeClr val="tx1"/>
                </a:solidFill>
              </a:rPr>
              <a:t>Переменная облачность, без осадков. Ветер 0-5 м/с. Температура воздуха 6-8 тепла. 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205038"/>
            <a:ext cx="4824413" cy="101758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>
                <a:solidFill>
                  <a:schemeClr val="tx1"/>
                </a:solidFill>
                <a:sym typeface="+mn-ea"/>
              </a:rPr>
              <a:t>Сутки 05 апреля , ночью 06 апреля 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накоплению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b="1">
                <a:solidFill>
                  <a:schemeClr val="tx1"/>
                </a:solidFill>
              </a:rPr>
              <a:t>повышенный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300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/>
                  </a:extLst>
                </a:gridCol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04 апреля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4953000" y="4305300"/>
          <a:ext cx="4684713" cy="2228850"/>
        </p:xfrm>
        <a:graphic>
          <a:graphicData uri="http://schemas.openxmlformats.org/drawingml/2006/table">
            <a:tbl>
              <a:tblPr/>
              <a:tblGrid>
                <a:gridCol w="1804988"/>
                <a:gridCol w="1398587"/>
                <a:gridCol w="1481138"/>
              </a:tblGrid>
              <a:tr h="708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269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1,7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289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1,0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4841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1,0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197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1,0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412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1,0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213100"/>
            <a:ext cx="4824413" cy="6524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Медеу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ова Г.А./ Нурымбеткожа Н.Н.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15710</TotalTime>
  <Words>549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3192</cp:revision>
  <cp:lastPrinted>2021-07-01T09:11:30Z</cp:lastPrinted>
  <dcterms:created xsi:type="dcterms:W3CDTF">2018-03-27T06:03:00Z</dcterms:created>
  <dcterms:modified xsi:type="dcterms:W3CDTF">2023-04-04T07:14:03Z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