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3389763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4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6266175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ч.04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с переходом на 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2-7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06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апреля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17005</TotalTime>
  <Words>607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2692</cp:revision>
  <cp:lastPrinted>2021-10-15T03:50:29Z</cp:lastPrinted>
  <dcterms:created xsi:type="dcterms:W3CDTF">2018-03-27T06:03:00Z</dcterms:created>
  <dcterms:modified xsi:type="dcterms:W3CDTF">2023-04-04T07:04:00Z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